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1"/>
    <p:restoredTop sz="94621"/>
  </p:normalViewPr>
  <p:slideViewPr>
    <p:cSldViewPr snapToGrid="0">
      <p:cViewPr varScale="1">
        <p:scale>
          <a:sx n="108" d="100"/>
          <a:sy n="108" d="100"/>
        </p:scale>
        <p:origin x="7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652F90-9DFA-7A13-ECEA-C9A657736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3738"/>
            <a:ext cx="9144000" cy="2387600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65C9684-6C84-D08D-399B-891F7692A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93413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9745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A5B48D-B783-E405-0760-600E7652D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FB102B-3B3D-E968-83F1-C48D0848C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16735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BE01F-837E-3D94-BA25-6B65C2A73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51102"/>
            <a:ext cx="10515600" cy="271137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93D7D1-EAC8-42DB-F4CE-40B69FB50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2536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58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34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42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F5578DC-C2FA-6E6D-1AE3-924AC2D6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6726"/>
            <a:ext cx="10515600" cy="88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85977B-16BB-FC31-F437-723253E8E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754351"/>
            <a:ext cx="10515600" cy="3422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77369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127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2F9190FB-57E0-C8E9-511D-6051DED6F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9EA14111-03EC-2E36-3E60-1A9825DDD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1092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</cp:lastModifiedBy>
  <cp:revision>4</cp:revision>
  <dcterms:created xsi:type="dcterms:W3CDTF">2024-12-12T14:54:44Z</dcterms:created>
  <dcterms:modified xsi:type="dcterms:W3CDTF">2025-11-25T10:59:43Z</dcterms:modified>
</cp:coreProperties>
</file>